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8" r:id="rId3"/>
    <p:sldMasterId id="2147483678" r:id="rId4"/>
  </p:sldMasterIdLst>
  <p:sldIdLst>
    <p:sldId id="259" r:id="rId5"/>
    <p:sldId id="261" r:id="rId6"/>
    <p:sldId id="270" r:id="rId7"/>
    <p:sldId id="27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70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4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296" y="970377"/>
            <a:ext cx="612250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9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096" y="2004531"/>
            <a:ext cx="5589104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6938" y="3886200"/>
            <a:ext cx="615563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3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311" y="993569"/>
            <a:ext cx="608274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312" y="2120348"/>
            <a:ext cx="6082748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321" y="4393648"/>
            <a:ext cx="605624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321" y="2893461"/>
            <a:ext cx="605624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7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23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4614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61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0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9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6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8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8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0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0" y="963742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001077"/>
            <a:ext cx="60960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5" r:id="rId5"/>
    <p:sldLayoutId id="21474836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579CF-62C9-4CF9-8CCC-C39FDD4B4342}" type="datetimeFigureOut">
              <a:rPr lang="en-US" smtClean="0"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9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West Michigan Chapter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792012" cy="1752600"/>
          </a:xfrm>
        </p:spPr>
        <p:txBody>
          <a:bodyPr/>
          <a:lstStyle/>
          <a:p>
            <a:r>
              <a:rPr lang="en-US" dirty="0" smtClean="0"/>
              <a:t>Chair – Bogdan Adamczyk, Ph. D, </a:t>
            </a:r>
            <a:r>
              <a:rPr lang="en-US" dirty="0" err="1" smtClean="0"/>
              <a:t>iNCE</a:t>
            </a:r>
            <a:endParaRPr lang="en-US" dirty="0" smtClean="0"/>
          </a:p>
          <a:p>
            <a:r>
              <a:rPr lang="en-US" dirty="0" smtClean="0"/>
              <a:t>Vice Chair – Ryan Aldridge</a:t>
            </a:r>
          </a:p>
          <a:p>
            <a:r>
              <a:rPr lang="en-US" dirty="0" smtClean="0"/>
              <a:t>Treasurer– Daniel Tippman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0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885" y="716407"/>
            <a:ext cx="7772400" cy="1470025"/>
          </a:xfrm>
        </p:spPr>
        <p:txBody>
          <a:bodyPr/>
          <a:lstStyle/>
          <a:p>
            <a:r>
              <a:rPr lang="en-US" dirty="0" smtClean="0"/>
              <a:t>Recent Meetings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9631"/>
            <a:ext cx="8920116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Sept 2015 –Embedded Capacitance – Scott Piper, GM</a:t>
            </a:r>
          </a:p>
          <a:p>
            <a:r>
              <a:rPr lang="en-US" sz="2400" dirty="0" smtClean="0"/>
              <a:t>Feb 2016 – MILSTD-461 – HV Technologies</a:t>
            </a:r>
          </a:p>
          <a:p>
            <a:r>
              <a:rPr lang="en-US" sz="2400" dirty="0" smtClean="0"/>
              <a:t>April 2016 – SMPS Design – Bill Spence, </a:t>
            </a:r>
            <a:r>
              <a:rPr lang="en-US" sz="2400" dirty="0" err="1" smtClean="0"/>
              <a:t>Gentex</a:t>
            </a:r>
            <a:endParaRPr lang="en-US" sz="2400" dirty="0"/>
          </a:p>
          <a:p>
            <a:r>
              <a:rPr lang="en-US" sz="2400" dirty="0" smtClean="0"/>
              <a:t>June 2016 – EMC Testing and Measurements – Bogdan Adamczyk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28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EMC </a:t>
            </a:r>
            <a:r>
              <a:rPr lang="en-US" smtClean="0"/>
              <a:t>Lab </a:t>
            </a:r>
            <a:r>
              <a:rPr lang="en-US" smtClean="0"/>
              <a:t>at GVSU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842"/>
            <a:ext cx="9144000" cy="13411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9979" y="3672351"/>
            <a:ext cx="8229600" cy="1804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EMC Education at GVSU</a:t>
            </a:r>
          </a:p>
          <a:p>
            <a:r>
              <a:rPr lang="en-US" sz="3200" dirty="0" smtClean="0"/>
              <a:t>Product Design and Development for Industry</a:t>
            </a:r>
          </a:p>
          <a:p>
            <a:r>
              <a:rPr lang="en-US" sz="3200" dirty="0" smtClean="0"/>
              <a:t>EMC Precompliance Testing</a:t>
            </a:r>
          </a:p>
          <a:p>
            <a:r>
              <a:rPr lang="en-US" sz="3200" dirty="0" smtClean="0"/>
              <a:t>EMC Chapter Meetings</a:t>
            </a:r>
          </a:p>
          <a:p>
            <a:r>
              <a:rPr lang="en-US" sz="3200" dirty="0" smtClean="0"/>
              <a:t>EMC Courses </a:t>
            </a:r>
            <a:r>
              <a:rPr lang="en-US" sz="3200" smtClean="0"/>
              <a:t>for Industry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7060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85</Words>
  <Application>Microsoft Office PowerPoint</Application>
  <PresentationFormat>On-screen Show (4:3)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1_Office Theme</vt:lpstr>
      <vt:lpstr>2_Office Theme</vt:lpstr>
      <vt:lpstr>Custom Design</vt:lpstr>
      <vt:lpstr>PowerPoint Presentation</vt:lpstr>
      <vt:lpstr>West Michigan Chapter</vt:lpstr>
      <vt:lpstr>Recent Meetings</vt:lpstr>
      <vt:lpstr>EMC Lab at GVSU</vt:lpstr>
    </vt:vector>
  </TitlesOfParts>
  <Company>ATG Productions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Bogdan Adamczyk</cp:lastModifiedBy>
  <cp:revision>22</cp:revision>
  <dcterms:created xsi:type="dcterms:W3CDTF">2015-07-29T21:35:17Z</dcterms:created>
  <dcterms:modified xsi:type="dcterms:W3CDTF">2016-07-25T21:27:49Z</dcterms:modified>
</cp:coreProperties>
</file>